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70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latin typeface="Arial Rounded MT Bold" panose="020F0704030504030204" pitchFamily="34" charset="0"/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XXIV. contenida en el artículo 65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  <a:latin typeface="Arial Rounded MT Bold" panose="020F0704030504030204" pitchFamily="34" charset="0"/>
              </a:rPr>
              <a:t>NO es aplicable.</a:t>
            </a:r>
            <a:endParaRPr lang="es-MX" dirty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399" y="3900171"/>
            <a:ext cx="32789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Articulo 65 </a:t>
            </a:r>
          </a:p>
          <a:p>
            <a:pPr algn="ctr"/>
            <a:r>
              <a:rPr lang="es-ES" sz="240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Fracción XXIV</a:t>
            </a:r>
            <a:endParaRPr lang="es-ES" sz="2400" dirty="0">
              <a:ln w="0"/>
              <a:solidFill>
                <a:schemeClr val="bg1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Uso de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A50628C-2DB1-F454-373D-ADE5F403AE4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2B87624-BC18-9074-68B5-BFAE37D0BEC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FDA83AB-384E-720D-F684-DD1530E90B1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E0CC60-BA26-F98D-D515-EB4EF972D3DD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agosto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101</cp:revision>
  <dcterms:created xsi:type="dcterms:W3CDTF">2018-06-12T17:38:37Z</dcterms:created>
  <dcterms:modified xsi:type="dcterms:W3CDTF">2025-09-03T18:08:22Z</dcterms:modified>
</cp:coreProperties>
</file>